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3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69" r:id="rId19"/>
    <p:sldId id="274" r:id="rId20"/>
    <p:sldId id="275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694-2BE2-4D9E-920E-8B1FEAADAEC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BF5-0920-40CC-AEBC-687B65C1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5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694-2BE2-4D9E-920E-8B1FEAADAEC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BF5-0920-40CC-AEBC-687B65C1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694-2BE2-4D9E-920E-8B1FEAADAEC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BF5-0920-40CC-AEBC-687B65C1C81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9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694-2BE2-4D9E-920E-8B1FEAADAEC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BF5-0920-40CC-AEBC-687B65C1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694-2BE2-4D9E-920E-8B1FEAADAEC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BF5-0920-40CC-AEBC-687B65C1C81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489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694-2BE2-4D9E-920E-8B1FEAADAEC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BF5-0920-40CC-AEBC-687B65C1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92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694-2BE2-4D9E-920E-8B1FEAADAEC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BF5-0920-40CC-AEBC-687B65C1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25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694-2BE2-4D9E-920E-8B1FEAADAEC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BF5-0920-40CC-AEBC-687B65C1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1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694-2BE2-4D9E-920E-8B1FEAADAEC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BF5-0920-40CC-AEBC-687B65C1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694-2BE2-4D9E-920E-8B1FEAADAEC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BF5-0920-40CC-AEBC-687B65C1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5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694-2BE2-4D9E-920E-8B1FEAADAEC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BF5-0920-40CC-AEBC-687B65C1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694-2BE2-4D9E-920E-8B1FEAADAEC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BF5-0920-40CC-AEBC-687B65C1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3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694-2BE2-4D9E-920E-8B1FEAADAEC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BF5-0920-40CC-AEBC-687B65C1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4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694-2BE2-4D9E-920E-8B1FEAADAEC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BF5-0920-40CC-AEBC-687B65C1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0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694-2BE2-4D9E-920E-8B1FEAADAEC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BF5-0920-40CC-AEBC-687B65C1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8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F694-2BE2-4D9E-920E-8B1FEAADAEC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9BF5-0920-40CC-AEBC-687B65C1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FF694-2BE2-4D9E-920E-8B1FEAADAEC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789BF5-0920-40CC-AEBC-687B65C1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ug2u7bL8vQ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Polar Heart Rate Sensors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By: Colton Bormann</a:t>
            </a:r>
          </a:p>
          <a:p>
            <a:r>
              <a:rPr lang="en-US" dirty="0" smtClean="0"/>
              <a:t>Shane Collins</a:t>
            </a:r>
          </a:p>
          <a:p>
            <a:r>
              <a:rPr lang="en-US" dirty="0" smtClean="0"/>
              <a:t>Austin Lloyd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9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Garmin Heart Rate Monitor Pro’s and Con’s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u="sng" dirty="0" smtClean="0"/>
              <a:t>Pros</a:t>
            </a:r>
          </a:p>
          <a:p>
            <a:r>
              <a:rPr lang="en-US" sz="2400" dirty="0" smtClean="0"/>
              <a:t>One size fits all</a:t>
            </a:r>
          </a:p>
          <a:p>
            <a:r>
              <a:rPr lang="en-US" sz="2400" dirty="0" smtClean="0"/>
              <a:t>Wireless</a:t>
            </a:r>
          </a:p>
          <a:p>
            <a:r>
              <a:rPr lang="en-US" sz="2400" dirty="0" smtClean="0"/>
              <a:t>Made of soft fabric</a:t>
            </a:r>
          </a:p>
          <a:p>
            <a:r>
              <a:rPr lang="en-US" sz="2400" dirty="0" smtClean="0"/>
              <a:t>User friendly</a:t>
            </a:r>
          </a:p>
          <a:p>
            <a:r>
              <a:rPr lang="en-US" sz="2400" dirty="0" smtClean="0"/>
              <a:t>Heart monitor around chest gives accurate read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u="sng" dirty="0" smtClean="0"/>
              <a:t>Cons</a:t>
            </a:r>
          </a:p>
          <a:p>
            <a:r>
              <a:rPr lang="en-US" sz="2400" dirty="0" smtClean="0"/>
              <a:t>Only for Android</a:t>
            </a:r>
          </a:p>
          <a:p>
            <a:r>
              <a:rPr lang="en-US" sz="2400" dirty="0" smtClean="0"/>
              <a:t>Buy watch which increases price</a:t>
            </a:r>
          </a:p>
          <a:p>
            <a:r>
              <a:rPr lang="en-US" sz="2400" dirty="0" smtClean="0"/>
              <a:t>Uses battery</a:t>
            </a:r>
          </a:p>
          <a:p>
            <a:r>
              <a:rPr lang="en-US" sz="2400" dirty="0" smtClean="0"/>
              <a:t>Needs to be washed </a:t>
            </a:r>
          </a:p>
          <a:p>
            <a:r>
              <a:rPr lang="en-US" sz="2400" dirty="0" smtClean="0"/>
              <a:t>Needs moisture to accurately read heart rate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2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Garmin Heart Rate Monitor</a:t>
            </a:r>
            <a:endParaRPr lang="en-US" dirty="0"/>
          </a:p>
        </p:txBody>
      </p:sp>
      <p:pic>
        <p:nvPicPr>
          <p:cNvPr id="3074" name="Picture 2" descr="http://www.digifit.com/graphics/GarminHeartRateMonitorDigifi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8" y="1774536"/>
            <a:ext cx="4572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bestofmicro.com/V/V/426235/original/vivofit-app-he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04" y="2385061"/>
            <a:ext cx="4301837" cy="28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cx.images-amazon.com/images/I/71s63QerZpL._UX385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4" y="4069482"/>
            <a:ext cx="2649970" cy="26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heartmonitors.com/media/catalog/product/cache/1/thumbnail/9df78eab33525d08d6e5fb8d27136e95/g/a/garmin-610-gps-watch-optional-heart-rate-monitor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80" y="3953697"/>
            <a:ext cx="2598510" cy="259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33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Timex Heart Rate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Cost $64.</a:t>
            </a:r>
          </a:p>
          <a:p>
            <a:r>
              <a:rPr lang="en-US" dirty="0" smtClean="0"/>
              <a:t>Personal use</a:t>
            </a:r>
          </a:p>
          <a:p>
            <a:r>
              <a:rPr lang="en-US" dirty="0" smtClean="0"/>
              <a:t>Comes with chest strap and wrist watch.</a:t>
            </a:r>
          </a:p>
          <a:p>
            <a:r>
              <a:rPr lang="en-US" dirty="0" smtClean="0"/>
              <a:t>Watch and Device on strap sync with each other.</a:t>
            </a:r>
          </a:p>
          <a:p>
            <a:r>
              <a:rPr lang="en-US" dirty="0" smtClean="0"/>
              <a:t>Able to view your results on your watch as you are working out.</a:t>
            </a:r>
          </a:p>
          <a:p>
            <a:r>
              <a:rPr lang="en-US" dirty="0" smtClean="0"/>
              <a:t>Able to look at a workout review when you are done.</a:t>
            </a:r>
          </a:p>
          <a:p>
            <a:r>
              <a:rPr lang="en-US" dirty="0" smtClean="0"/>
              <a:t>Automatic activity timer so you don’t have to worry about setting it up before every workout</a:t>
            </a:r>
          </a:p>
          <a:p>
            <a:r>
              <a:rPr lang="en-US" dirty="0" smtClean="0"/>
              <a:t>Has a recovery heart rate timer to show how long it takes for you heart rate to get back down to normal.</a:t>
            </a:r>
          </a:p>
          <a:p>
            <a:r>
              <a:rPr lang="en-US" dirty="0" smtClean="0"/>
              <a:t>Shows calories burned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9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Timex Heart Rate Monitor Pro’s and Con’s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u="sng" dirty="0" smtClean="0"/>
              <a:t>Pro’s</a:t>
            </a:r>
          </a:p>
          <a:p>
            <a:r>
              <a:rPr lang="en-US" sz="2000" dirty="0" smtClean="0"/>
              <a:t>Automatically syncs up</a:t>
            </a:r>
          </a:p>
          <a:p>
            <a:r>
              <a:rPr lang="en-US" sz="2000" dirty="0" smtClean="0"/>
              <a:t>Easy set up</a:t>
            </a:r>
          </a:p>
          <a:p>
            <a:r>
              <a:rPr lang="en-US" sz="2000" dirty="0" smtClean="0"/>
              <a:t>Easy to view</a:t>
            </a:r>
          </a:p>
          <a:p>
            <a:r>
              <a:rPr lang="en-US" sz="2000" dirty="0" smtClean="0"/>
              <a:t>24 hour wristwatch</a:t>
            </a:r>
          </a:p>
          <a:p>
            <a:r>
              <a:rPr lang="en-US" sz="2000" dirty="0" smtClean="0"/>
              <a:t>Alarm system</a:t>
            </a:r>
          </a:p>
          <a:p>
            <a:r>
              <a:rPr lang="en-US" sz="2000" dirty="0" smtClean="0"/>
              <a:t>Accurate heart rate read</a:t>
            </a:r>
          </a:p>
          <a:p>
            <a:r>
              <a:rPr lang="en-US" sz="2000" dirty="0" smtClean="0"/>
              <a:t>Decently priced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b="1" u="sng" dirty="0" smtClean="0"/>
              <a:t>Con’s</a:t>
            </a:r>
          </a:p>
          <a:p>
            <a:r>
              <a:rPr lang="en-US" sz="2000" dirty="0" smtClean="0"/>
              <a:t>Uncomfortable chest strap</a:t>
            </a:r>
          </a:p>
          <a:p>
            <a:r>
              <a:rPr lang="en-US" sz="2000" dirty="0" smtClean="0"/>
              <a:t>No app, have to view results on wrist watch</a:t>
            </a:r>
          </a:p>
          <a:p>
            <a:r>
              <a:rPr lang="en-US" sz="2000" dirty="0" smtClean="0"/>
              <a:t>Recommended to wash chest strap after use</a:t>
            </a:r>
          </a:p>
          <a:p>
            <a:r>
              <a:rPr lang="en-US" sz="2000" dirty="0" smtClean="0"/>
              <a:t>Requires moisture to get accurate read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6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Timex Heart Rate Monitor</a:t>
            </a:r>
            <a:endParaRPr lang="en-US" dirty="0"/>
          </a:p>
        </p:txBody>
      </p:sp>
      <p:pic>
        <p:nvPicPr>
          <p:cNvPr id="4098" name="Picture 2" descr="http://www.wigglestatic.com/images/timex-flextech-belt-zoo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059223"/>
            <a:ext cx="3594341" cy="18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imex.com/sites/default/files/T5K7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79" y="2493098"/>
            <a:ext cx="3400323" cy="296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92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Suunto</a:t>
            </a:r>
            <a:r>
              <a:rPr lang="en-US" dirty="0" smtClean="0"/>
              <a:t> Heart Rate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Water resistant up to 50 meters.</a:t>
            </a:r>
          </a:p>
          <a:p>
            <a:r>
              <a:rPr lang="en-US" sz="2000" dirty="0" smtClean="0"/>
              <a:t>Personal use</a:t>
            </a:r>
          </a:p>
          <a:p>
            <a:r>
              <a:rPr lang="en-US" sz="2000" dirty="0" smtClean="0"/>
              <a:t>Battery life is 14 days.</a:t>
            </a:r>
          </a:p>
          <a:p>
            <a:r>
              <a:rPr lang="en-US" sz="2000" dirty="0" smtClean="0"/>
              <a:t>Shows time and date and has an alarm feature.</a:t>
            </a:r>
          </a:p>
          <a:p>
            <a:r>
              <a:rPr lang="en-US" sz="2000" dirty="0" smtClean="0"/>
              <a:t>Measures heart rate.</a:t>
            </a:r>
          </a:p>
          <a:p>
            <a:r>
              <a:rPr lang="en-US" sz="2000" dirty="0" smtClean="0"/>
              <a:t>Shows the number of calories burned.</a:t>
            </a:r>
          </a:p>
          <a:p>
            <a:r>
              <a:rPr lang="en-US" sz="2000" dirty="0" smtClean="0"/>
              <a:t>Can be used specifically for running, cycling, and swimming.</a:t>
            </a:r>
          </a:p>
          <a:p>
            <a:r>
              <a:rPr lang="en-US" sz="2000" dirty="0" smtClean="0"/>
              <a:t>Cost $280-$500</a:t>
            </a:r>
          </a:p>
          <a:p>
            <a:r>
              <a:rPr lang="en-US" sz="2000" dirty="0" smtClean="0"/>
              <a:t>Comes with strap and watch set.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8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363940"/>
            <a:ext cx="8596668" cy="1320800"/>
          </a:xfrm>
        </p:spPr>
        <p:txBody>
          <a:bodyPr/>
          <a:lstStyle/>
          <a:p>
            <a:r>
              <a:rPr lang="en-US" dirty="0" err="1" smtClean="0"/>
              <a:t>Suunto</a:t>
            </a:r>
            <a:r>
              <a:rPr lang="en-US" dirty="0" smtClean="0"/>
              <a:t> Heart Rate Monitor Pro’s and Con’s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u="sng" dirty="0" smtClean="0"/>
              <a:t>Pro’s</a:t>
            </a:r>
          </a:p>
          <a:p>
            <a:r>
              <a:rPr lang="en-US" sz="2400" dirty="0" smtClean="0"/>
              <a:t>Has a ton of features</a:t>
            </a:r>
          </a:p>
          <a:p>
            <a:r>
              <a:rPr lang="en-US" sz="2400" dirty="0" smtClean="0"/>
              <a:t>Extremely accurate</a:t>
            </a:r>
          </a:p>
          <a:p>
            <a:r>
              <a:rPr lang="en-US" sz="2400" dirty="0" smtClean="0"/>
              <a:t>Long battery life</a:t>
            </a:r>
          </a:p>
          <a:p>
            <a:r>
              <a:rPr lang="en-US" sz="2400" dirty="0" smtClean="0"/>
              <a:t>Water resistant</a:t>
            </a:r>
          </a:p>
          <a:p>
            <a:r>
              <a:rPr lang="en-US" sz="2400" dirty="0" smtClean="0"/>
              <a:t>Updates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400" b="1" u="sng" dirty="0" smtClean="0"/>
              <a:t>Con’s</a:t>
            </a:r>
          </a:p>
          <a:p>
            <a:r>
              <a:rPr lang="en-US" sz="2400" dirty="0" smtClean="0"/>
              <a:t>Expensive</a:t>
            </a:r>
          </a:p>
          <a:p>
            <a:r>
              <a:rPr lang="en-US" sz="2400" dirty="0" smtClean="0"/>
              <a:t>No wireless sync to PC</a:t>
            </a:r>
          </a:p>
          <a:p>
            <a:r>
              <a:rPr lang="en-US" sz="2400" dirty="0" smtClean="0"/>
              <a:t>No way to import moves to other sources</a:t>
            </a:r>
          </a:p>
          <a:p>
            <a:r>
              <a:rPr lang="en-US" sz="2400" dirty="0" smtClean="0"/>
              <a:t>Charge cable is poorly built</a:t>
            </a:r>
          </a:p>
          <a:p>
            <a:r>
              <a:rPr lang="en-US" sz="2400" dirty="0" smtClean="0"/>
              <a:t>Once deleted you can’t re-upload to move account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0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Suunto</a:t>
            </a:r>
            <a:r>
              <a:rPr lang="en-US" dirty="0" smtClean="0"/>
              <a:t> Heart Rate Monitor</a:t>
            </a:r>
            <a:endParaRPr lang="en-US" dirty="0"/>
          </a:p>
        </p:txBody>
      </p:sp>
      <p:pic>
        <p:nvPicPr>
          <p:cNvPr id="5122" name="Picture 2" descr="http://www.suunto.com/Global/ProductImages/Suunto-ANT-Heart-Rate-Belt/Suunto-ANT-Heart-Rate-Belt-936.png?width=57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9" y="1270000"/>
            <a:ext cx="3261591" cy="32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n.sweatband.com/Suunto_M1_Black_Heart_Rate_Monitor____belt_2000x2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5" y="1545735"/>
            <a:ext cx="3260253" cy="32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.ebayimg.com/00/s/MTAwMFgxMDAw/z/VQYAAOxypNtSe6Nw/$T2eC16dHJHYFFkW!tUJyBSe6NwOrG!~~60_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88" y="3761510"/>
            <a:ext cx="2662680" cy="266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5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Report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39507"/>
              </p:ext>
            </p:extLst>
          </p:nvPr>
        </p:nvGraphicFramePr>
        <p:xfrm>
          <a:off x="532263" y="1265576"/>
          <a:ext cx="10699842" cy="55924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3307"/>
                <a:gridCol w="1783307"/>
                <a:gridCol w="1783307"/>
                <a:gridCol w="1783307"/>
                <a:gridCol w="1783307"/>
                <a:gridCol w="1783307"/>
              </a:tblGrid>
              <a:tr h="699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Polar Go-Fit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Acumen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Garmin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Suunto</a:t>
                      </a:r>
                      <a:endParaRPr lang="en-US" sz="2000" dirty="0"/>
                    </a:p>
                  </a:txBody>
                  <a:tcPr/>
                </a:tc>
              </a:tr>
              <a:tr h="699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Polargofit.com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Acumeninc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Buy.garmin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Timex.com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Suunto.com</a:t>
                      </a:r>
                      <a:endParaRPr lang="en-US" dirty="0"/>
                    </a:p>
                  </a:txBody>
                  <a:tcPr/>
                </a:tc>
              </a:tr>
              <a:tr h="699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Style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Chest Strap/Device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Wrist Watch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Watch&amp;Chest</a:t>
                      </a:r>
                      <a:r>
                        <a:rPr lang="en-US" baseline="0" dirty="0" smtClean="0"/>
                        <a:t> Strap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Watch&amp;Chest</a:t>
                      </a:r>
                      <a:r>
                        <a:rPr lang="en-US" baseline="0" dirty="0" smtClean="0"/>
                        <a:t> Strap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Watch&amp;Chest</a:t>
                      </a:r>
                      <a:r>
                        <a:rPr lang="en-US" baseline="0" dirty="0" smtClean="0"/>
                        <a:t> Strap</a:t>
                      </a:r>
                      <a:endParaRPr lang="en-US" dirty="0"/>
                    </a:p>
                  </a:txBody>
                  <a:tcPr/>
                </a:tc>
              </a:tr>
              <a:tr h="699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699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Color Options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699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Classroom Friendly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699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Calories Burned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699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Steps/Distance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240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870861"/>
              </p:ext>
            </p:extLst>
          </p:nvPr>
        </p:nvGraphicFramePr>
        <p:xfrm>
          <a:off x="682390" y="749692"/>
          <a:ext cx="10740786" cy="56526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90131"/>
                <a:gridCol w="1790131"/>
                <a:gridCol w="1790131"/>
                <a:gridCol w="1790131"/>
                <a:gridCol w="1790131"/>
                <a:gridCol w="1790131"/>
              </a:tblGrid>
              <a:tr h="6952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Polar Go-Fit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Acumen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Garmin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Suunto</a:t>
                      </a:r>
                      <a:endParaRPr lang="en-US" dirty="0"/>
                    </a:p>
                  </a:txBody>
                  <a:tcPr/>
                </a:tc>
              </a:tr>
              <a:tr h="695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Wireless Sync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695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695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695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695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7427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Online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7385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$38.99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$70-$230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$280-$500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02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Go-Fit Heart Rate Monitor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After viewing all of these heart rate monitors, the only one of these that would make sense in a physical education environment would be the Polar Go-Fit Sensor. This device would be very affective in a P.E. class with the use of Bluetooth technology to give all of the students real time feedback so they are able to reach their goal every class period.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481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Go Fit Heart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Easy way to follow your student’s heart rates online during a P.E. lesson.</a:t>
            </a:r>
          </a:p>
          <a:p>
            <a:r>
              <a:rPr lang="en-US" dirty="0" smtClean="0"/>
              <a:t>Intended to be used in physical education environment</a:t>
            </a:r>
          </a:p>
          <a:p>
            <a:r>
              <a:rPr lang="en-US" dirty="0" smtClean="0"/>
              <a:t>You can view this data for individual students or for the entire class.</a:t>
            </a:r>
          </a:p>
          <a:p>
            <a:r>
              <a:rPr lang="en-US" dirty="0" smtClean="0"/>
              <a:t>Allows you to alter the structure of your lesson in response to instant feedback from your students.</a:t>
            </a:r>
          </a:p>
          <a:p>
            <a:r>
              <a:rPr lang="en-US" dirty="0" smtClean="0"/>
              <a:t>Easy an fun way for students to learn about health benefits on staying in different target heart rate zones.</a:t>
            </a:r>
          </a:p>
          <a:p>
            <a:r>
              <a:rPr lang="en-US" dirty="0" smtClean="0"/>
              <a:t>You can see summary data after the lesson and compare all ongoing courses that you have.</a:t>
            </a:r>
          </a:p>
          <a:p>
            <a:r>
              <a:rPr lang="en-US" dirty="0" smtClean="0"/>
              <a:t>Data saves automatically at polargofit.com for later analysis and evaluation.</a:t>
            </a:r>
          </a:p>
          <a:p>
            <a:r>
              <a:rPr lang="en-US" dirty="0" smtClean="0"/>
              <a:t>Only requires an IPad with the polar go-fit app and a user account at polargofit.com.</a:t>
            </a:r>
          </a:p>
          <a:p>
            <a:r>
              <a:rPr lang="en-US" dirty="0" smtClean="0"/>
              <a:t>Cost: $38.99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3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Go Fit Pro’s and Con’s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Pros</a:t>
            </a:r>
          </a:p>
          <a:p>
            <a:r>
              <a:rPr lang="en-US" dirty="0" smtClean="0"/>
              <a:t>App is FREE for the device</a:t>
            </a:r>
          </a:p>
          <a:p>
            <a:r>
              <a:rPr lang="en-US" dirty="0" smtClean="0"/>
              <a:t>Data saves automatically at polargofit.com</a:t>
            </a:r>
          </a:p>
          <a:p>
            <a:r>
              <a:rPr lang="en-US" dirty="0" smtClean="0"/>
              <a:t>Easy way to track students heart rates</a:t>
            </a:r>
          </a:p>
          <a:p>
            <a:r>
              <a:rPr lang="en-US" dirty="0" smtClean="0"/>
              <a:t>Instant feedback</a:t>
            </a:r>
          </a:p>
          <a:p>
            <a:r>
              <a:rPr lang="en-US" dirty="0" smtClean="0"/>
              <a:t>Wireless</a:t>
            </a:r>
          </a:p>
          <a:p>
            <a:r>
              <a:rPr lang="en-US" dirty="0" smtClean="0"/>
              <a:t>Fun for students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Cons</a:t>
            </a:r>
          </a:p>
          <a:p>
            <a:r>
              <a:rPr lang="en-US" dirty="0" smtClean="0"/>
              <a:t>Have to send it back to the manufacturer when batteries die.</a:t>
            </a:r>
          </a:p>
          <a:p>
            <a:r>
              <a:rPr lang="en-US" dirty="0" smtClean="0"/>
              <a:t>Uncomfortable</a:t>
            </a:r>
          </a:p>
          <a:p>
            <a:r>
              <a:rPr lang="en-US" dirty="0" smtClean="0"/>
              <a:t>Sanitary concerns</a:t>
            </a:r>
          </a:p>
          <a:p>
            <a:r>
              <a:rPr lang="en-US" dirty="0" smtClean="0"/>
              <a:t>Require moisture to get an accurate read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2689" y="2541589"/>
            <a:ext cx="3584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b="1" u="sng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8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Go Fit Heart Rate Sensors</a:t>
            </a:r>
            <a:endParaRPr lang="en-US" dirty="0"/>
          </a:p>
        </p:txBody>
      </p:sp>
      <p:pic>
        <p:nvPicPr>
          <p:cNvPr id="1026" name="Picture 2" descr="http://www.polar.com/sites/default/files/b2b/pe/polargofit_app/screenshots/1024/summary_list_E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4156602"/>
            <a:ext cx="3327630" cy="23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5.mzstatic.com/us/r30/Purple/v4/ec/72/e4/ec72e473-0317-8503-f928-6799828fc1f0/screen480x48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1568307"/>
            <a:ext cx="3331056" cy="24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olar.com/sites/default/files/b2b/pe/polargofit_app/screenshots/1024/live_target_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48" y="3931518"/>
            <a:ext cx="3145942" cy="25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hysedreview.weebly.com/uploads/1/3/0/8/13083192/13848181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743364"/>
            <a:ext cx="3505971" cy="197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4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Acumen Heart Rate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Comes in 3 models ranging from $70-$230</a:t>
            </a:r>
          </a:p>
          <a:p>
            <a:r>
              <a:rPr lang="en-US" sz="2000" dirty="0" smtClean="0"/>
              <a:t>Personal use</a:t>
            </a:r>
          </a:p>
          <a:p>
            <a:r>
              <a:rPr lang="en-US" sz="2000" dirty="0" smtClean="0"/>
              <a:t>Wrist watch</a:t>
            </a:r>
          </a:p>
          <a:p>
            <a:r>
              <a:rPr lang="en-US" sz="2000" dirty="0" smtClean="0"/>
              <a:t>Standard heart rate monitor</a:t>
            </a:r>
          </a:p>
          <a:p>
            <a:r>
              <a:rPr lang="en-US" sz="2000" dirty="0" smtClean="0"/>
              <a:t>Visual and audible alarms</a:t>
            </a:r>
          </a:p>
          <a:p>
            <a:r>
              <a:rPr lang="en-US" sz="2000" dirty="0" smtClean="0"/>
              <a:t>Tells you the time spent above, within, and below target zone, along with total exercise time</a:t>
            </a:r>
          </a:p>
          <a:p>
            <a:r>
              <a:rPr lang="en-US" sz="2000" dirty="0" smtClean="0"/>
              <a:t>Calorie counter</a:t>
            </a:r>
          </a:p>
          <a:p>
            <a:r>
              <a:rPr lang="en-US" sz="2000" dirty="0" smtClean="0"/>
              <a:t>Water resistant up to 30 meters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Acumen Heart Rate Monitor Pro’s and Con’s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u="sng" dirty="0" smtClean="0"/>
              <a:t>Pro’s</a:t>
            </a:r>
          </a:p>
          <a:p>
            <a:r>
              <a:rPr lang="en-US" sz="2400" dirty="0" smtClean="0"/>
              <a:t>Easy to set up</a:t>
            </a:r>
          </a:p>
          <a:p>
            <a:r>
              <a:rPr lang="en-US" sz="2400" dirty="0" smtClean="0"/>
              <a:t>Waterproof</a:t>
            </a:r>
          </a:p>
          <a:p>
            <a:r>
              <a:rPr lang="en-US" sz="2400" dirty="0" smtClean="0"/>
              <a:t>Wear like a wrist watch</a:t>
            </a:r>
          </a:p>
          <a:p>
            <a:r>
              <a:rPr lang="en-US" sz="2400" dirty="0" smtClean="0"/>
              <a:t>Easy to view</a:t>
            </a:r>
          </a:p>
          <a:p>
            <a:r>
              <a:rPr lang="en-US" sz="2400" dirty="0" smtClean="0"/>
              <a:t>No other technology required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u="sng" dirty="0" smtClean="0"/>
              <a:t>Con’s</a:t>
            </a:r>
          </a:p>
          <a:p>
            <a:r>
              <a:rPr lang="en-US" sz="2400" dirty="0" smtClean="0"/>
              <a:t>A little large for a smaller wrist</a:t>
            </a:r>
          </a:p>
          <a:p>
            <a:r>
              <a:rPr lang="en-US" sz="2400" dirty="0" smtClean="0"/>
              <a:t>Calorie counter is not very accurate</a:t>
            </a:r>
          </a:p>
          <a:p>
            <a:r>
              <a:rPr lang="en-US" sz="2400" dirty="0" smtClean="0"/>
              <a:t>Not very durable</a:t>
            </a:r>
          </a:p>
          <a:p>
            <a:r>
              <a:rPr lang="en-US" sz="2400" dirty="0" smtClean="0"/>
              <a:t>Expensive for what it does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0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Acumen Heart Rate Monitor</a:t>
            </a:r>
            <a:endParaRPr lang="en-US" dirty="0"/>
          </a:p>
        </p:txBody>
      </p:sp>
      <p:pic>
        <p:nvPicPr>
          <p:cNvPr id="2050" name="Picture 2" descr="http://exercisecounter.com/wp-content/uploads/2014/01/hrm2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5" y="2556163"/>
            <a:ext cx="3850192" cy="322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eart-rate-monitor-watches.com/images/acumen_eon_basix_plus_heart_rate_moni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82" y="2556163"/>
            <a:ext cx="3366654" cy="35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39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Garmin Heart Rate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One size fits all.</a:t>
            </a:r>
          </a:p>
          <a:p>
            <a:r>
              <a:rPr lang="en-US" sz="2000" dirty="0" smtClean="0"/>
              <a:t>Personal use.</a:t>
            </a:r>
          </a:p>
          <a:p>
            <a:r>
              <a:rPr lang="en-US" sz="2000" dirty="0" smtClean="0"/>
              <a:t>Intended for personal use to track heart rate during exercise.</a:t>
            </a:r>
          </a:p>
          <a:p>
            <a:r>
              <a:rPr lang="en-US" sz="2000" dirty="0" smtClean="0"/>
              <a:t>The strap is linked to your Garmin watch that you purchase with the system.</a:t>
            </a:r>
          </a:p>
          <a:p>
            <a:r>
              <a:rPr lang="en-US" sz="2000" dirty="0" smtClean="0"/>
              <a:t>Watch displays information to you while you are exercising.</a:t>
            </a:r>
          </a:p>
          <a:p>
            <a:r>
              <a:rPr lang="en-US" sz="2000" dirty="0" smtClean="0"/>
              <a:t>Price differs from the watch that you have synced to the strap.</a:t>
            </a:r>
          </a:p>
          <a:p>
            <a:r>
              <a:rPr lang="en-US" sz="2000" dirty="0" smtClean="0"/>
              <a:t>Basic model runs around $100</a:t>
            </a:r>
          </a:p>
          <a:p>
            <a:r>
              <a:rPr lang="en-US" sz="2000" dirty="0" smtClean="0"/>
              <a:t>The two devices that you are using need to be synced before use.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5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70860e2a-01a6-4d66-a577-c5852ef805a4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5.1.22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320</TotalTime>
  <Words>908</Words>
  <Application>Microsoft Office PowerPoint</Application>
  <PresentationFormat>Widescreen</PresentationFormat>
  <Paragraphs>233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Polar Heart Rate Sensors</vt:lpstr>
      <vt:lpstr>Polar Go-Fit Heart Rate Monitor Video</vt:lpstr>
      <vt:lpstr>Polar Go Fit Heart Sensors</vt:lpstr>
      <vt:lpstr>Polar Go Fit Pro’s and Con’s </vt:lpstr>
      <vt:lpstr>Polar Go Fit Heart Rate Sensors</vt:lpstr>
      <vt:lpstr>Acumen Heart Rate Monitor</vt:lpstr>
      <vt:lpstr>Acumen Heart Rate Monitor Pro’s and Con’s</vt:lpstr>
      <vt:lpstr>Acumen Heart Rate Monitor</vt:lpstr>
      <vt:lpstr>Garmin Heart Rate Monitors</vt:lpstr>
      <vt:lpstr>Garmin Heart Rate Monitor Pro’s and Con’s</vt:lpstr>
      <vt:lpstr>Garmin Heart Rate Monitor</vt:lpstr>
      <vt:lpstr>Timex Heart Rate Monitor</vt:lpstr>
      <vt:lpstr>Timex Heart Rate Monitor Pro’s and Con’s</vt:lpstr>
      <vt:lpstr>Timex Heart Rate Monitor</vt:lpstr>
      <vt:lpstr>Suunto Heart Rate Monitor</vt:lpstr>
      <vt:lpstr>Suunto Heart Rate Monitor Pro’s and Con’s</vt:lpstr>
      <vt:lpstr>Suunto Heart Rate Monitor</vt:lpstr>
      <vt:lpstr>Consumer Report</vt:lpstr>
      <vt:lpstr>PowerPoint Presentation</vt:lpstr>
      <vt:lpstr>Overall Recommendation</vt:lpstr>
    </vt:vector>
  </TitlesOfParts>
  <Company>University of Wisconsin-Platteville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 Heart Rate Monitors</dc:title>
  <dc:creator>Colton M Bormann</dc:creator>
  <cp:lastModifiedBy>Colton M Bormann</cp:lastModifiedBy>
  <cp:revision>41</cp:revision>
  <dcterms:created xsi:type="dcterms:W3CDTF">2014-12-03T01:54:50Z</dcterms:created>
  <dcterms:modified xsi:type="dcterms:W3CDTF">2014-12-15T19:16:10Z</dcterms:modified>
</cp:coreProperties>
</file>